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68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3323645" y="5094578"/>
            <a:ext cx="8258755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it-IT"/>
              <a:t>Fare clic per modificare lo stile del sottotitolo dello schema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478648" y="3606801"/>
            <a:ext cx="10103752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1B49E-D0CB-4021-B8B9-EBB41EF6BD6D}" type="datetime1">
              <a:rPr lang="en-US" smtClean="0"/>
              <a:t>8/25/2021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741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A7BBB9-4545-4115-AFD0-C427E1189F2E}" type="datetime1">
              <a:rPr lang="en-US" smtClean="0"/>
              <a:t>8/25/2021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80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590E5-015E-4E08-B26C-9EAAD58D294A}" type="datetime1">
              <a:rPr lang="en-US" smtClean="0"/>
              <a:t>8/25/2021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953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ED35A6-D3A0-46FD-9D82-9A4A8B3DE8CB}" type="datetime1">
              <a:rPr lang="en-US" smtClean="0"/>
              <a:t>8/25/2021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955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testo su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E50A0-BDA8-4A02-8BF7-36F5A121A22E}" type="datetime1">
              <a:rPr lang="en-US" smtClean="0"/>
              <a:t>8/25/2021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08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17292-7F88-4966-9F18-4ABF3AC211E5}" type="datetime1">
              <a:rPr lang="en-US" smtClean="0"/>
              <a:t>8/25/2021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43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F2FA8-75D2-46E5-A036-59736D6C3736}" type="datetime1">
              <a:rPr lang="en-US" smtClean="0"/>
              <a:t>8/25/2021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383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21000">
              <a:schemeClr val="accent1">
                <a:lumMod val="20000"/>
                <a:lumOff val="8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2" y="429"/>
            <a:ext cx="12190477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609600" y="359465"/>
            <a:ext cx="109728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992F4B01-AFBB-4A01-BF34-20DC716481AB}" type="datetime1">
              <a:rPr lang="en-US" smtClean="0"/>
              <a:t>8/25/2021</a:t>
            </a:fld>
            <a:endParaRPr lang="en-US" sz="1000" dirty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‹N›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1545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dt="0"/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/>
          <p:cNvSpPr>
            <a:spLocks noGrp="1"/>
          </p:cNvSpPr>
          <p:nvPr>
            <p:ph type="body" idx="1"/>
          </p:nvPr>
        </p:nvSpPr>
        <p:spPr>
          <a:xfrm>
            <a:off x="1847528" y="1988841"/>
            <a:ext cx="8640960" cy="41373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000" dirty="0">
                <a:latin typeface="Cambria" pitchFamily="18" charset="0"/>
              </a:rPr>
              <a:t>   </a:t>
            </a:r>
            <a:r>
              <a:rPr lang="it-IT" sz="2000" dirty="0">
                <a:solidFill>
                  <a:srgbClr val="00B050"/>
                </a:solidFill>
                <a:latin typeface="Cambria" pitchFamily="18" charset="0"/>
              </a:rPr>
              <a:t>Fondazione Lu.V.I. Onlus </a:t>
            </a:r>
            <a:r>
              <a:rPr lang="it-IT" sz="2000" dirty="0">
                <a:latin typeface="Cambria" pitchFamily="18" charset="0"/>
              </a:rPr>
              <a:t>e </a:t>
            </a:r>
            <a:r>
              <a:rPr lang="it-IT" sz="2000" dirty="0">
                <a:solidFill>
                  <a:srgbClr val="00B050"/>
                </a:solidFill>
                <a:latin typeface="Cambria" pitchFamily="18" charset="0"/>
              </a:rPr>
              <a:t>Associazione </a:t>
            </a:r>
            <a:r>
              <a:rPr lang="it-IT" sz="2000" dirty="0" err="1">
                <a:solidFill>
                  <a:srgbClr val="00B050"/>
                </a:solidFill>
                <a:latin typeface="Cambria" pitchFamily="18" charset="0"/>
              </a:rPr>
              <a:t>Amolavita</a:t>
            </a:r>
            <a:r>
              <a:rPr lang="it-IT" sz="2000" dirty="0">
                <a:solidFill>
                  <a:srgbClr val="00B050"/>
                </a:solidFill>
                <a:latin typeface="Cambria" pitchFamily="18" charset="0"/>
              </a:rPr>
              <a:t> Onlus </a:t>
            </a:r>
            <a:r>
              <a:rPr lang="it-IT" sz="2000" dirty="0">
                <a:latin typeface="Cambria" pitchFamily="18" charset="0"/>
              </a:rPr>
              <a:t>con gli </a:t>
            </a:r>
            <a:r>
              <a:rPr lang="it-IT" sz="2000" i="1" dirty="0" err="1">
                <a:solidFill>
                  <a:srgbClr val="00B050"/>
                </a:solidFill>
                <a:latin typeface="Cambria" pitchFamily="18" charset="0"/>
              </a:rPr>
              <a:t>Hospice</a:t>
            </a:r>
            <a:r>
              <a:rPr lang="it-IT" sz="2000" i="1" dirty="0">
                <a:solidFill>
                  <a:srgbClr val="00B050"/>
                </a:solidFill>
                <a:latin typeface="Cambria" pitchFamily="18" charset="0"/>
              </a:rPr>
              <a:t> Cascina Brandezzata </a:t>
            </a:r>
            <a:r>
              <a:rPr lang="it-IT" sz="2000" i="1" dirty="0">
                <a:latin typeface="Cambria" pitchFamily="18" charset="0"/>
              </a:rPr>
              <a:t>- </a:t>
            </a:r>
            <a:r>
              <a:rPr lang="it-IT" sz="2000" dirty="0">
                <a:latin typeface="Cambria" pitchFamily="18" charset="0"/>
              </a:rPr>
              <a:t> </a:t>
            </a:r>
            <a:r>
              <a:rPr lang="it-IT" sz="2000" i="1" dirty="0">
                <a:solidFill>
                  <a:srgbClr val="00B050"/>
                </a:solidFill>
                <a:latin typeface="Cambria" pitchFamily="18" charset="0"/>
              </a:rPr>
              <a:t>Istituto Redaelli </a:t>
            </a:r>
            <a:r>
              <a:rPr lang="it-IT" sz="2000" i="1" dirty="0">
                <a:latin typeface="Cambria" pitchFamily="18" charset="0"/>
              </a:rPr>
              <a:t>-</a:t>
            </a:r>
            <a:r>
              <a:rPr lang="it-IT" sz="2000" dirty="0">
                <a:latin typeface="Cambria" pitchFamily="18" charset="0"/>
              </a:rPr>
              <a:t> </a:t>
            </a:r>
            <a:r>
              <a:rPr lang="it-IT" sz="2000" i="1" dirty="0">
                <a:solidFill>
                  <a:srgbClr val="00B050"/>
                </a:solidFill>
                <a:latin typeface="Cambria" pitchFamily="18" charset="0"/>
              </a:rPr>
              <a:t>Fondazione Castellini </a:t>
            </a:r>
            <a:r>
              <a:rPr lang="it-IT" sz="2000" dirty="0">
                <a:latin typeface="Cambria" pitchFamily="18" charset="0"/>
              </a:rPr>
              <a:t>e con la Unità Ospedaliera con Servizio di Cure palliative domiciliari della </a:t>
            </a:r>
            <a:r>
              <a:rPr lang="it-IT" sz="2000" i="1" dirty="0">
                <a:solidFill>
                  <a:srgbClr val="00B050"/>
                </a:solidFill>
                <a:latin typeface="Cambria" pitchFamily="18" charset="0"/>
              </a:rPr>
              <a:t>ASST S. Paolo Carlo</a:t>
            </a:r>
            <a:r>
              <a:rPr lang="it-IT" sz="2000" i="1" dirty="0">
                <a:latin typeface="Cambria" pitchFamily="18" charset="0"/>
              </a:rPr>
              <a:t>, </a:t>
            </a:r>
            <a:r>
              <a:rPr lang="it-IT" sz="2000" dirty="0">
                <a:latin typeface="Cambria" pitchFamily="18" charset="0"/>
              </a:rPr>
              <a:t> promuovono a partire da sabato 18 settembre (ore 15.00-18.30):</a:t>
            </a:r>
          </a:p>
          <a:p>
            <a:pPr marL="0" indent="0" algn="ctr">
              <a:buNone/>
            </a:pPr>
            <a:endParaRPr lang="it-IT" sz="2000" dirty="0">
              <a:latin typeface="Cambria" pitchFamily="18" charset="0"/>
            </a:endParaRPr>
          </a:p>
          <a:p>
            <a:pPr marL="0" indent="0" algn="ctr">
              <a:buNone/>
            </a:pPr>
            <a:r>
              <a:rPr lang="it-IT" b="1" i="1" dirty="0">
                <a:latin typeface="Cambria" pitchFamily="18" charset="0"/>
              </a:rPr>
              <a:t>2° Corso base per Volontari in Cure palliative </a:t>
            </a:r>
          </a:p>
          <a:p>
            <a:pPr marL="0" indent="0">
              <a:buNone/>
            </a:pPr>
            <a:endParaRPr lang="it-IT" sz="2000" dirty="0">
              <a:latin typeface="Cambria" pitchFamily="18" charset="0"/>
            </a:endParaRPr>
          </a:p>
          <a:p>
            <a:pPr marL="0" indent="0">
              <a:buNone/>
            </a:pPr>
            <a:r>
              <a:rPr lang="it-IT" sz="2000" dirty="0">
                <a:latin typeface="Cambria" pitchFamily="18" charset="0"/>
              </a:rPr>
              <a:t>    Possono partecipare Cittadini motivati a diventare Volontari  nei servizi di Cure palliative.  Il Corso prevede 8 seminari pomeridiani (totale 28 ore).</a:t>
            </a:r>
            <a:r>
              <a:rPr lang="fr-FR" sz="2000" dirty="0">
                <a:latin typeface="Cambria" pitchFamily="18" charset="0"/>
              </a:rPr>
              <a:t>    </a:t>
            </a:r>
          </a:p>
          <a:p>
            <a:pPr marL="0" indent="0" algn="ctr">
              <a:buNone/>
            </a:pPr>
            <a:endParaRPr lang="it-IT" sz="24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847528" y="188640"/>
            <a:ext cx="8640960" cy="1800200"/>
          </a:xfrm>
        </p:spPr>
        <p:txBody>
          <a:bodyPr>
            <a:normAutofit/>
          </a:bodyPr>
          <a:lstStyle/>
          <a:p>
            <a:pPr algn="ctr">
              <a:tabLst>
                <a:tab pos="266700" algn="l"/>
              </a:tabLst>
            </a:pPr>
            <a:r>
              <a:rPr lang="it-IT" sz="4000" b="1" i="1" dirty="0">
                <a:solidFill>
                  <a:srgbClr val="C00000"/>
                </a:solidFill>
                <a:latin typeface="Cambria" pitchFamily="18" charset="0"/>
              </a:rPr>
              <a:t>2° Corso Base per Volontari </a:t>
            </a:r>
            <a:br>
              <a:rPr lang="it-IT" sz="4000" b="1" i="1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it-IT" sz="4000" b="1" i="1" dirty="0">
                <a:solidFill>
                  <a:srgbClr val="C00000"/>
                </a:solidFill>
                <a:latin typeface="Cambria" pitchFamily="18" charset="0"/>
              </a:rPr>
              <a:t>in Cure palliative </a:t>
            </a:r>
            <a:br>
              <a:rPr lang="it-IT" dirty="0"/>
            </a:br>
            <a:endParaRPr lang="it-IT" sz="2200" b="1" dirty="0"/>
          </a:p>
        </p:txBody>
      </p:sp>
      <p:pic>
        <p:nvPicPr>
          <p:cNvPr id="7" name="CDE84FAA-D3A3-4DC3-BE45-133C8F136185" descr="cid:image001.jpg@01D514AF.AD43510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5" y="5229200"/>
            <a:ext cx="1102175" cy="305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magine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91744" y="5877273"/>
            <a:ext cx="1177924" cy="41397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88089" y="5877272"/>
            <a:ext cx="1320349" cy="39152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7" y="5229200"/>
            <a:ext cx="1234479" cy="407656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288" y="5877273"/>
            <a:ext cx="996516" cy="506679"/>
          </a:xfrm>
          <a:prstGeom prst="rect">
            <a:avLst/>
          </a:prstGeom>
        </p:spPr>
      </p:pic>
      <p:pic>
        <p:nvPicPr>
          <p:cNvPr id="1027" name="Picture 3" descr="P:\LOGO E CARTA INTESTATA\LOGO\1. Logo Fondazione\Loghi con Regione\Fondo bianco scritta grigia - sfondi bianchi\Verticale\LogoPoliclinico-Verticale x sfondi bianch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6012" y="5728200"/>
            <a:ext cx="864096" cy="6896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7208188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Cambria</vt:lpstr>
      <vt:lpstr>Corbel</vt:lpstr>
      <vt:lpstr>DesignTemplate</vt:lpstr>
      <vt:lpstr>2° Corso Base per Volontari  in Cure palliative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2° Corso Base per Volontari  in Cure palliative  </dc:title>
  <dc:creator>Valeria Bottazzi</dc:creator>
  <cp:lastModifiedBy>Valeria Bottazzi</cp:lastModifiedBy>
  <cp:revision>2</cp:revision>
  <dcterms:created xsi:type="dcterms:W3CDTF">2021-08-25T13:45:26Z</dcterms:created>
  <dcterms:modified xsi:type="dcterms:W3CDTF">2021-08-25T13:49:59Z</dcterms:modified>
</cp:coreProperties>
</file>