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6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3323645" y="5094578"/>
            <a:ext cx="8258755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478648" y="3606801"/>
            <a:ext cx="10103752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B49E-D0CB-4021-B8B9-EBB41EF6BD6D}" type="datetime1">
              <a:rPr lang="en-US" smtClean="0"/>
              <a:t>8/25/2021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2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B9-4545-4115-AFD0-C427E1189F2E}" type="datetime1">
              <a:rPr lang="en-US" smtClean="0"/>
              <a:t>8/25/2021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07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90E5-015E-4E08-B26C-9EAAD58D294A}" type="datetime1">
              <a:rPr lang="en-US" smtClean="0"/>
              <a:t>8/25/2021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3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35A6-D3A0-46FD-9D82-9A4A8B3DE8CB}" type="datetime1">
              <a:rPr lang="en-US" smtClean="0"/>
              <a:t>8/25/2021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718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testo su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E50A0-BDA8-4A02-8BF7-36F5A121A22E}" type="datetime1">
              <a:rPr lang="en-US" smtClean="0"/>
              <a:t>8/25/2021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72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7292-7F88-4966-9F18-4ABF3AC211E5}" type="datetime1">
              <a:rPr lang="en-US" smtClean="0"/>
              <a:t>8/25/2021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2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2FA8-75D2-46E5-A036-59736D6C3736}" type="datetime1">
              <a:rPr lang="en-US" smtClean="0"/>
              <a:t>8/25/2021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4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1000">
              <a:schemeClr val="accent1"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992F4B01-AFBB-4A01-BF34-20DC716481AB}" type="datetime1">
              <a:rPr lang="en-US" smtClean="0"/>
              <a:t>8/25/2021</a:t>
            </a:fld>
            <a:endParaRPr lang="en-US" sz="1000" dirty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pPr algn="ctr"/>
            <a:endParaRPr lang="en-US" sz="100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5765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dt="0"/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bruno.andreoni@fondazioneluvi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1703512" y="1170463"/>
            <a:ext cx="4032448" cy="54567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i="1" dirty="0">
                <a:solidFill>
                  <a:srgbClr val="C00000"/>
                </a:solidFill>
              </a:rPr>
              <a:t>Modulo di iscrizione</a:t>
            </a:r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000" dirty="0"/>
              <a:t>(la partecipazione è gratuita, ma è necessario iscriversi).  Il modulo compilato può essere inviato a </a:t>
            </a:r>
            <a:r>
              <a:rPr lang="it-IT" sz="2000" dirty="0">
                <a:hlinkClick r:id="rId2"/>
              </a:rPr>
              <a:t>bruno.andreoni@fondazioneluvi.org</a:t>
            </a:r>
            <a:r>
              <a:rPr lang="it-IT" sz="2000" dirty="0"/>
              <a:t> (per informazioni: 335/7629575).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>
                <a:solidFill>
                  <a:srgbClr val="0070C0"/>
                </a:solidFill>
              </a:rPr>
              <a:t>Alla fine del corso </a:t>
            </a:r>
            <a:r>
              <a:rPr lang="it-IT" sz="2000" dirty="0"/>
              <a:t>(6.11.21), dopo un test di valutazione dell’apprendimento, sarà rilasciato un </a:t>
            </a:r>
            <a:r>
              <a:rPr lang="it-IT" sz="2000" dirty="0">
                <a:solidFill>
                  <a:srgbClr val="0070C0"/>
                </a:solidFill>
              </a:rPr>
              <a:t>certificato di conoscenze acquisite</a:t>
            </a:r>
            <a:r>
              <a:rPr lang="it-IT" sz="2000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>
                <a:solidFill>
                  <a:prstClr val="black"/>
                </a:solidFill>
                <a:latin typeface="Corbel"/>
              </a:rPr>
              <a:pPr algn="r"/>
              <a:t>1</a:t>
            </a:fld>
            <a:endParaRPr lang="en-US">
              <a:solidFill>
                <a:prstClr val="black"/>
              </a:solidFill>
              <a:latin typeface="Corbel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5" y="647809"/>
            <a:ext cx="4687384" cy="559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18794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58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3" baseType="lpstr">
      <vt:lpstr>Corbel</vt:lpstr>
      <vt:lpstr>DesignTemplate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Valeria Bottazzi</dc:creator>
  <cp:lastModifiedBy>Valeria Bottazzi</cp:lastModifiedBy>
  <cp:revision>2</cp:revision>
  <dcterms:created xsi:type="dcterms:W3CDTF">2021-08-25T13:46:45Z</dcterms:created>
  <dcterms:modified xsi:type="dcterms:W3CDTF">2021-08-25T13:52:19Z</dcterms:modified>
</cp:coreProperties>
</file>